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>
</file>

<file path=ppt/media/image2.jpg>
</file>

<file path=ppt/media/image3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724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420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6166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7952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9479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719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294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338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240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2391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181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53991-6119-4A0C-9663-57438D7F27D2}" type="datetimeFigureOut">
              <a:rPr lang="en-GB" smtClean="0"/>
              <a:t>07/07/2016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E0AE52-6F70-4621-9F05-CDB3B28FED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101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0888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97"/>
          <a:stretch/>
        </p:blipFill>
        <p:spPr>
          <a:xfrm>
            <a:off x="4296000" y="1050114"/>
            <a:ext cx="4991834" cy="4307498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73"/>
          <a:stretch/>
        </p:blipFill>
        <p:spPr>
          <a:xfrm>
            <a:off x="-974310" y="1048412"/>
            <a:ext cx="5003223" cy="4309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82744" y="3018346"/>
            <a:ext cx="818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bg1"/>
                </a:solidFill>
              </a:rPr>
              <a:t>Pt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185967" y="2556681"/>
            <a:ext cx="1520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bg1"/>
                </a:solidFill>
              </a:rPr>
              <a:t>Specimen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16802" y="3928281"/>
            <a:ext cx="1520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Probe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19511" y="3018346"/>
            <a:ext cx="1520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Trench</a:t>
            </a:r>
            <a:endParaRPr lang="en-GB" sz="2400" dirty="0">
              <a:solidFill>
                <a:schemeClr val="bg1"/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7960715" y="1094578"/>
            <a:ext cx="4993200" cy="4309200"/>
            <a:chOff x="9554921" y="1050114"/>
            <a:chExt cx="4993200" cy="45462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966"/>
            <a:stretch/>
          </p:blipFill>
          <p:spPr>
            <a:xfrm>
              <a:off x="9554921" y="1050114"/>
              <a:ext cx="4993200" cy="4546217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11511259" y="2325848"/>
              <a:ext cx="8183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 smtClean="0">
                  <a:solidFill>
                    <a:schemeClr val="bg1"/>
                  </a:solidFill>
                </a:rPr>
                <a:t>Pt</a:t>
              </a:r>
              <a:endParaRPr lang="en-GB" sz="24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177801" y="3018346"/>
              <a:ext cx="14148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 smtClean="0">
                  <a:solidFill>
                    <a:schemeClr val="bg1"/>
                  </a:solidFill>
                </a:rPr>
                <a:t>Specimen</a:t>
              </a:r>
              <a:endParaRPr lang="en-GB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9619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139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6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cr458</dc:creator>
  <cp:lastModifiedBy>cr458</cp:lastModifiedBy>
  <cp:revision>4</cp:revision>
  <dcterms:created xsi:type="dcterms:W3CDTF">2016-07-07T13:55:09Z</dcterms:created>
  <dcterms:modified xsi:type="dcterms:W3CDTF">2016-07-07T14:23:19Z</dcterms:modified>
</cp:coreProperties>
</file>

<file path=docProps/thumbnail.jpeg>
</file>